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7"/>
    <p:restoredTop sz="94649"/>
  </p:normalViewPr>
  <p:slideViewPr>
    <p:cSldViewPr snapToGrid="0">
      <p:cViewPr>
        <p:scale>
          <a:sx n="87" d="100"/>
          <a:sy n="87" d="100"/>
        </p:scale>
        <p:origin x="37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D0401-5E50-D74B-A866-49027F2254C9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D2975-8A2D-D54D-AB4E-03BBD4A4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D2975-8A2D-D54D-AB4E-03BBD4A410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8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84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0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0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8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2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2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CE5A26-9CAD-754A-96F5-6C9B780A3956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C169B1-007A-D145-BADF-EFEB473DB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4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Woman outline">
            <a:extLst>
              <a:ext uri="{FF2B5EF4-FFF2-40B4-BE49-F238E27FC236}">
                <a16:creationId xmlns:a16="http://schemas.microsoft.com/office/drawing/2014/main" id="{CE013A2B-F92B-D4CC-C38B-C60AB3028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20616" y="1846384"/>
            <a:ext cx="8499231" cy="8499231"/>
          </a:xfrm>
          <a:prstGeom prst="rect">
            <a:avLst/>
          </a:prstGeom>
        </p:spPr>
      </p:pic>
      <p:sp>
        <p:nvSpPr>
          <p:cNvPr id="24" name="Line Callout 1 23">
            <a:extLst>
              <a:ext uri="{FF2B5EF4-FFF2-40B4-BE49-F238E27FC236}">
                <a16:creationId xmlns:a16="http://schemas.microsoft.com/office/drawing/2014/main" id="{4ED910F3-3546-8BFC-53CA-6366C6593010}"/>
              </a:ext>
            </a:extLst>
          </p:cNvPr>
          <p:cNvSpPr/>
          <p:nvPr/>
        </p:nvSpPr>
        <p:spPr>
          <a:xfrm>
            <a:off x="4656252" y="2524256"/>
            <a:ext cx="2123125" cy="3616736"/>
          </a:xfrm>
          <a:prstGeom prst="borderCallout1">
            <a:avLst>
              <a:gd name="adj1" fmla="val 39547"/>
              <a:gd name="adj2" fmla="val 698"/>
              <a:gd name="adj3" fmla="val 63159"/>
              <a:gd name="adj4" fmla="val -47363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1 22">
            <a:extLst>
              <a:ext uri="{FF2B5EF4-FFF2-40B4-BE49-F238E27FC236}">
                <a16:creationId xmlns:a16="http://schemas.microsoft.com/office/drawing/2014/main" id="{E521BFD5-D17D-03FE-4A52-7F21EA1819F6}"/>
              </a:ext>
            </a:extLst>
          </p:cNvPr>
          <p:cNvSpPr/>
          <p:nvPr/>
        </p:nvSpPr>
        <p:spPr>
          <a:xfrm>
            <a:off x="117987" y="0"/>
            <a:ext cx="6661390" cy="2371384"/>
          </a:xfrm>
          <a:prstGeom prst="borderCallout1">
            <a:avLst>
              <a:gd name="adj1" fmla="val 99601"/>
              <a:gd name="adj2" fmla="val 39490"/>
              <a:gd name="adj3" fmla="val 113122"/>
              <a:gd name="adj4" fmla="val 45357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1 21">
            <a:extLst>
              <a:ext uri="{FF2B5EF4-FFF2-40B4-BE49-F238E27FC236}">
                <a16:creationId xmlns:a16="http://schemas.microsoft.com/office/drawing/2014/main" id="{3C9031A5-ADD9-0744-EC43-160356431E7A}"/>
              </a:ext>
            </a:extLst>
          </p:cNvPr>
          <p:cNvSpPr/>
          <p:nvPr/>
        </p:nvSpPr>
        <p:spPr>
          <a:xfrm>
            <a:off x="2476170" y="6360330"/>
            <a:ext cx="2697271" cy="2128419"/>
          </a:xfrm>
          <a:prstGeom prst="borderCallout1">
            <a:avLst>
              <a:gd name="adj1" fmla="val 3506"/>
              <a:gd name="adj2" fmla="val 73685"/>
              <a:gd name="adj3" fmla="val -18464"/>
              <a:gd name="adj4" fmla="val 45873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18DFFD58-D764-DB57-D087-58D47841ADBE}"/>
              </a:ext>
            </a:extLst>
          </p:cNvPr>
          <p:cNvSpPr/>
          <p:nvPr/>
        </p:nvSpPr>
        <p:spPr>
          <a:xfrm>
            <a:off x="3638181" y="8745794"/>
            <a:ext cx="3219819" cy="1710812"/>
          </a:xfrm>
          <a:prstGeom prst="borderCallout1">
            <a:avLst>
              <a:gd name="adj1" fmla="val 1509"/>
              <a:gd name="adj2" fmla="val 13653"/>
              <a:gd name="adj3" fmla="val -12500"/>
              <a:gd name="adj4" fmla="val 4724"/>
            </a:avLst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C0769201-E76C-EA22-2616-B39E22A49C0E}"/>
              </a:ext>
            </a:extLst>
          </p:cNvPr>
          <p:cNvSpPr/>
          <p:nvPr/>
        </p:nvSpPr>
        <p:spPr>
          <a:xfrm>
            <a:off x="722816" y="9895982"/>
            <a:ext cx="2096931" cy="2010593"/>
          </a:xfrm>
          <a:prstGeom prst="borderCallout1">
            <a:avLst>
              <a:gd name="adj1" fmla="val 412"/>
              <a:gd name="adj2" fmla="val 82397"/>
              <a:gd name="adj3" fmla="val -15868"/>
              <a:gd name="adj4" fmla="val 110773"/>
            </a:avLst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ne Callout 1 18">
            <a:extLst>
              <a:ext uri="{FF2B5EF4-FFF2-40B4-BE49-F238E27FC236}">
                <a16:creationId xmlns:a16="http://schemas.microsoft.com/office/drawing/2014/main" id="{8B243411-AD2E-E58C-3FE1-791B7E962B59}"/>
              </a:ext>
            </a:extLst>
          </p:cNvPr>
          <p:cNvSpPr/>
          <p:nvPr/>
        </p:nvSpPr>
        <p:spPr>
          <a:xfrm>
            <a:off x="117987" y="2492716"/>
            <a:ext cx="1962913" cy="7327900"/>
          </a:xfrm>
          <a:prstGeom prst="borderCallout1">
            <a:avLst>
              <a:gd name="adj1" fmla="val 37762"/>
              <a:gd name="adj2" fmla="val 99862"/>
              <a:gd name="adj3" fmla="val 43899"/>
              <a:gd name="adj4" fmla="val 167537"/>
            </a:avLst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96C0E-E7B2-07C8-9601-87DAB25D4D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24" t="26752" r="27521" b="30513"/>
          <a:stretch>
            <a:fillRect/>
          </a:stretch>
        </p:blipFill>
        <p:spPr>
          <a:xfrm>
            <a:off x="9101730" y="6035334"/>
            <a:ext cx="1852246" cy="1715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656210-716D-75CF-0DD1-75F0D4C5F8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748" t="14755" r="14021" b="4685"/>
          <a:stretch>
            <a:fillRect/>
          </a:stretch>
        </p:blipFill>
        <p:spPr>
          <a:xfrm>
            <a:off x="4778171" y="140677"/>
            <a:ext cx="1852246" cy="2155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2AE2ED-B1E5-724A-A258-6ABCF30FBF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20" t="13419" r="3246" b="7265"/>
          <a:stretch>
            <a:fillRect/>
          </a:stretch>
        </p:blipFill>
        <p:spPr>
          <a:xfrm>
            <a:off x="2308483" y="140676"/>
            <a:ext cx="2242105" cy="1905378"/>
          </a:xfrm>
          <a:prstGeom prst="rect">
            <a:avLst/>
          </a:prstGeom>
        </p:spPr>
      </p:pic>
      <p:pic>
        <p:nvPicPr>
          <p:cNvPr id="1026" name="Picture 2" descr="Diagnosing Knee Injury With an MRI">
            <a:extLst>
              <a:ext uri="{FF2B5EF4-FFF2-40B4-BE49-F238E27FC236}">
                <a16:creationId xmlns:a16="http://schemas.microsoft.com/office/drawing/2014/main" id="{C6C2BA12-6630-22EC-0DFB-B5595A736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 b="7173"/>
          <a:stretch>
            <a:fillRect/>
          </a:stretch>
        </p:blipFill>
        <p:spPr bwMode="auto">
          <a:xfrm>
            <a:off x="3716802" y="8847709"/>
            <a:ext cx="3062575" cy="148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2BFB79-368F-0C9B-C0F2-FF864F160F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0171" t="19461" r="28547" b="34274"/>
          <a:stretch>
            <a:fillRect/>
          </a:stretch>
        </p:blipFill>
        <p:spPr>
          <a:xfrm>
            <a:off x="4777102" y="2583248"/>
            <a:ext cx="1852246" cy="1671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8020FF-AA04-B6E0-994E-4176FA13098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085" t="32905" r="34955" b="34287"/>
          <a:stretch>
            <a:fillRect/>
          </a:stretch>
        </p:blipFill>
        <p:spPr>
          <a:xfrm>
            <a:off x="4777102" y="4319053"/>
            <a:ext cx="1852246" cy="1738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9DF89E-5631-D4EF-DF7D-B71F2D35237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2907" t="24992" r="24102" b="13381"/>
          <a:stretch>
            <a:fillRect/>
          </a:stretch>
        </p:blipFill>
        <p:spPr>
          <a:xfrm>
            <a:off x="227583" y="140676"/>
            <a:ext cx="1853317" cy="2155342"/>
          </a:xfrm>
          <a:prstGeom prst="rect">
            <a:avLst/>
          </a:prstGeom>
        </p:spPr>
      </p:pic>
      <p:pic>
        <p:nvPicPr>
          <p:cNvPr id="1028" name="Picture 4" descr="MRI coronal view angiomyolipomas or hamartomas of tuberous sclerosis in  right kidney - American Society of Pediatric Nephrology (ASPN)">
            <a:extLst>
              <a:ext uri="{FF2B5EF4-FFF2-40B4-BE49-F238E27FC236}">
                <a16:creationId xmlns:a16="http://schemas.microsoft.com/office/drawing/2014/main" id="{D8901896-A6FB-64C1-542A-5983D93B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84" y="6479385"/>
            <a:ext cx="2453277" cy="190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64A4B5-11A6-A732-5434-B2B0C2783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2891" r="61602"/>
          <a:stretch>
            <a:fillRect/>
          </a:stretch>
        </p:blipFill>
        <p:spPr bwMode="auto">
          <a:xfrm>
            <a:off x="227583" y="2583248"/>
            <a:ext cx="1778079" cy="711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RI Ankle Scan (AI Enhanced)">
            <a:extLst>
              <a:ext uri="{FF2B5EF4-FFF2-40B4-BE49-F238E27FC236}">
                <a16:creationId xmlns:a16="http://schemas.microsoft.com/office/drawing/2014/main" id="{4054581F-3983-259F-8E6D-4EB49306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43" y="9994594"/>
            <a:ext cx="1778079" cy="182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869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Sinha, Avantika</dc:creator>
  <cp:lastModifiedBy>Sinha, Avantika</cp:lastModifiedBy>
  <cp:revision>1</cp:revision>
  <dcterms:created xsi:type="dcterms:W3CDTF">2025-10-22T21:57:01Z</dcterms:created>
  <dcterms:modified xsi:type="dcterms:W3CDTF">2025-10-23T00:09:03Z</dcterms:modified>
</cp:coreProperties>
</file>